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Medium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oppi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8f2d525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8f2d525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8f2d5258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8f2d5258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8f2d5258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8f2d5258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7d40326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7d40326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7d403262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7d403262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94484dfd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94484df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7d403262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7d403262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7d403262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7d40326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7d403262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7d403262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7d40326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7d40326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7f3cfe89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7f3cfe89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7d40326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7d40326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7d40326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7d40326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3a3e93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3a3e93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7d403262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7d40326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0.jpg"/><Relationship Id="rId7" Type="http://schemas.openxmlformats.org/officeDocument/2006/relationships/image" Target="../media/image13.jp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0" y="745800"/>
            <a:ext cx="9128400" cy="34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F428F"/>
                </a:solidFill>
              </a:rPr>
              <a:t>Projeto da Infraestrutura de Rede - Grupo 3</a:t>
            </a:r>
            <a:endParaRPr b="1" sz="3000">
              <a:solidFill>
                <a:srgbClr val="1F428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F428F"/>
                </a:solidFill>
              </a:rPr>
              <a:t>ONG 4 Patas</a:t>
            </a:r>
            <a:endParaRPr b="1" sz="3000">
              <a:solidFill>
                <a:srgbClr val="1F428F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15655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Camila Fernanda da Silva, Francisco Matos, Gabriela Scarabelli Bahia, Henrique Lima, Nathalia Souto, Wallace Sousa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08850" y="1413225"/>
            <a:ext cx="48963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Servidor AD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Servidor Banco de Dados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Servidor de Comunicação (Chat)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Servidor Web, FTP e de Aplicação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08850" y="4009875"/>
            <a:ext cx="44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Servidor DHCP</a:t>
            </a:r>
            <a:endParaRPr sz="1800"/>
          </a:p>
        </p:txBody>
      </p:sp>
      <p:sp>
        <p:nvSpPr>
          <p:cNvPr id="144" name="Google Shape;144;p22"/>
          <p:cNvSpPr txBox="1"/>
          <p:nvPr/>
        </p:nvSpPr>
        <p:spPr>
          <a:xfrm>
            <a:off x="264325" y="3366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Servidor local</a:t>
            </a:r>
            <a:endParaRPr b="1" sz="1800"/>
          </a:p>
        </p:txBody>
      </p:sp>
      <p:sp>
        <p:nvSpPr>
          <p:cNvPr id="145" name="Google Shape;145;p22"/>
          <p:cNvSpPr txBox="1"/>
          <p:nvPr/>
        </p:nvSpPr>
        <p:spPr>
          <a:xfrm>
            <a:off x="264325" y="1177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</a:t>
            </a:r>
            <a:r>
              <a:rPr b="1" lang="en" sz="1800">
                <a:solidFill>
                  <a:schemeClr val="dk1"/>
                </a:solidFill>
              </a:rPr>
              <a:t>ervidor N</a:t>
            </a:r>
            <a:r>
              <a:rPr b="1" lang="en" sz="1800">
                <a:solidFill>
                  <a:schemeClr val="dk1"/>
                </a:solidFill>
              </a:rPr>
              <a:t>uvem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 flipH="1" rot="10800000">
            <a:off x="2868825" y="1397550"/>
            <a:ext cx="1471800" cy="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2"/>
          <p:cNvSpPr txBox="1"/>
          <p:nvPr/>
        </p:nvSpPr>
        <p:spPr>
          <a:xfrm>
            <a:off x="4572000" y="949200"/>
            <a:ext cx="43272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Zabbix Server</a:t>
            </a:r>
            <a:r>
              <a:rPr lang="en">
                <a:solidFill>
                  <a:schemeClr val="dk1"/>
                </a:solidFill>
              </a:rPr>
              <a:t> em uma instância Ubuntu na AWS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 núcleo do sistema, responsável pela coleta de dados, processamento de alertas e gerenciamento de usuários.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Zabbix Agent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Instalado nos hosts monitorados, ele coleta métricas e envia para o Zabbix Server.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694400" y="3625875"/>
            <a:ext cx="22452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Zabbix Server</a:t>
            </a:r>
            <a:r>
              <a:rPr lang="en" sz="1300">
                <a:solidFill>
                  <a:schemeClr val="dk1"/>
                </a:solidFill>
              </a:rPr>
              <a:t> VM local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Zabbix Agent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 flipH="1" rot="10800000">
            <a:off x="2583100" y="4009875"/>
            <a:ext cx="1471800" cy="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536400" y="872888"/>
            <a:ext cx="80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Conseguimos monitorar diversos aspectos de dispositivos e serviços, como CPU, memória, uso de disco, tráfego de rede, serviços web, bancos de dados, entre outros.</a:t>
            </a:r>
            <a:endParaRPr sz="1800"/>
          </a:p>
        </p:txBody>
      </p:sp>
      <p:sp>
        <p:nvSpPr>
          <p:cNvPr id="158" name="Google Shape;158;p23"/>
          <p:cNvSpPr txBox="1"/>
          <p:nvPr/>
        </p:nvSpPr>
        <p:spPr>
          <a:xfrm>
            <a:off x="639550" y="1646500"/>
            <a:ext cx="31704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CPU e Memória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Utilização da CPU (% de uso, carga do sistema).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Utilização de memória (RAM e swap).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Disco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Espaço em disco utilizado e disponível.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Taxa de leitura e escrita no disco.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Rede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Tráfego de rede (taxa de transferência de dados).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Pacotes transmitidos e recebidos.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Erros de interface de rede.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503975" y="1597275"/>
            <a:ext cx="35652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Serviços Web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Tempo de resposta de URLs.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Status HTTP (200 OK, 404 Not Found, etc.).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Latência de conexão.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Bancos de Dados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Tempo de resposta de consultas SQL.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Número de conexões ativas.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Uso de buffer e cache.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</a:rPr>
              <a:t>Sistemas Operacionais</a:t>
            </a:r>
            <a:r>
              <a:rPr lang="en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Carga do sistema (load average).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Número de processos em execução.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Utilização de serviços específicos (Apache, Nginx, etc.).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075" y="1177650"/>
            <a:ext cx="3015350" cy="1167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285750" y="792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Servidor AD:</a:t>
            </a:r>
            <a:endParaRPr b="1" sz="10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175" y="1112225"/>
            <a:ext cx="2797625" cy="14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465988" y="792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Servidor Banco de Dados: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85750" y="2679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Servidor Web, FTP e de Aplicação</a:t>
            </a:r>
            <a:endParaRPr sz="10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50" y="3153700"/>
            <a:ext cx="2999999" cy="117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6465975" y="800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Servidor de Comunicação:</a:t>
            </a:r>
            <a:endParaRPr sz="10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7150" y="1169475"/>
            <a:ext cx="2381000" cy="102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8272" y="3054137"/>
            <a:ext cx="3207953" cy="17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3542250" y="263351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Servidor DHCP Local: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PSI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6750"/>
            <a:ext cx="2383002" cy="33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599" y="1505800"/>
            <a:ext cx="3365075" cy="259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7588" y="1505806"/>
            <a:ext cx="3365000" cy="259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Back-End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244800" y="1448200"/>
            <a:ext cx="43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NodeJs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425" y="1106325"/>
            <a:ext cx="3401450" cy="17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425" y="2891800"/>
            <a:ext cx="3401450" cy="194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549" y="1848400"/>
            <a:ext cx="1784700" cy="32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5737" y="1575650"/>
            <a:ext cx="1943338" cy="34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Back-End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244800" y="1448200"/>
            <a:ext cx="76803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Vulnerabilidades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</a:rPr>
              <a:t>Ataques de </a:t>
            </a:r>
            <a:r>
              <a:rPr lang="en" sz="1200">
                <a:solidFill>
                  <a:schemeClr val="dk1"/>
                </a:solidFill>
              </a:rPr>
              <a:t>injeção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SQL Injection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NoSQL Injection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chemeClr val="dk1"/>
                </a:solidFill>
              </a:rPr>
              <a:t>OS Command Injection.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Cross-Site Scripting (XSS)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Proteção de dados </a:t>
            </a:r>
            <a:r>
              <a:rPr lang="en" sz="1200">
                <a:solidFill>
                  <a:schemeClr val="dk1"/>
                </a:solidFill>
              </a:rPr>
              <a:t>sensíveis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senhas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 tokens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Server-Side Request Forgery (SSRF)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Negação de serviço (DoS)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Atualização recorrente de pacotes e </a:t>
            </a:r>
            <a:r>
              <a:rPr lang="en" sz="1200">
                <a:solidFill>
                  <a:schemeClr val="dk1"/>
                </a:solidFill>
              </a:rPr>
              <a:t>dependências</a:t>
            </a:r>
            <a:r>
              <a:rPr lang="en" sz="1200">
                <a:solidFill>
                  <a:schemeClr val="dk1"/>
                </a:solidFill>
              </a:rPr>
              <a:t> de terceiros via npm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150" y="745800"/>
            <a:ext cx="9128400" cy="4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F428F"/>
                </a:solidFill>
              </a:rPr>
              <a:t>Obrigado pela atenção!</a:t>
            </a:r>
            <a:endParaRPr b="1" sz="3000">
              <a:solidFill>
                <a:srgbClr val="1F428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INTRODUÇÃO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9050" y="1810150"/>
            <a:ext cx="88959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Organização Não Governamental Quatro Patas (ONG4P)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Oferecer proteção e abrigo para animais em situação de vulnerabilidade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Voluntariado</a:t>
            </a:r>
            <a:endParaRPr b="1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Compromisso da organização em defender os direitos dos animais e garantir que recebam o cuidado e o tratamento adequados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350" y="867700"/>
            <a:ext cx="2228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SERVIÇOS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06425" y="144820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 que os funcionarios e colaboradores da ONG 4 Patas pudessem realizar suas atividades diversos serviços foram implementos para possibilitar a gestão, comunicação, divulgação e operação da entidade. Entre esse serviços estão: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Aplicação:</a:t>
            </a:r>
            <a:r>
              <a:rPr lang="en">
                <a:solidFill>
                  <a:schemeClr val="dk1"/>
                </a:solidFill>
              </a:rPr>
              <a:t> Página web, responsividade </a:t>
            </a:r>
            <a:r>
              <a:rPr i="1" lang="en">
                <a:solidFill>
                  <a:schemeClr val="dk1"/>
                </a:solidFill>
              </a:rPr>
              <a:t>mobile</a:t>
            </a:r>
            <a:r>
              <a:rPr lang="en">
                <a:solidFill>
                  <a:schemeClr val="dk1"/>
                </a:solidFill>
              </a:rPr>
              <a:t> e hospedagem;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Banco de dados e servidor FTP:</a:t>
            </a:r>
            <a:r>
              <a:rPr lang="en">
                <a:solidFill>
                  <a:schemeClr val="dk1"/>
                </a:solidFill>
              </a:rPr>
              <a:t> Armazenamento e manipulação de dados;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Software de gestão: </a:t>
            </a:r>
            <a:r>
              <a:rPr lang="en">
                <a:solidFill>
                  <a:schemeClr val="dk1"/>
                </a:solidFill>
              </a:rPr>
              <a:t>Administração da ONG e geração de relatórios e indicadores;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Software de comunicação: </a:t>
            </a:r>
            <a:r>
              <a:rPr lang="en">
                <a:solidFill>
                  <a:schemeClr val="dk1"/>
                </a:solidFill>
              </a:rPr>
              <a:t>Interação entre os membros da ONG e os demais envolvidos.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INFRAESTRUTURA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06425" y="144820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infraestrutura da ONG 4 Patas foi desenvolvida com a intenção de prover  conectividade, segurança, desempenho e disponibilidade dos seus serviços. Sua implementação é composta por: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AWS: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Computação em nuvem, hospedagem, armazenamento, processamento, e segurança;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DHCP: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Atribuição automática de endereços IP a cada dispositivo que se conecta à rede;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Roteadores e APs: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Pontos de acesso à rede sem fio</a:t>
            </a:r>
            <a:r>
              <a:rPr lang="en">
                <a:solidFill>
                  <a:schemeClr val="dk1"/>
                </a:solidFill>
              </a:rPr>
              <a:t> e roteadores de comunicação com a WAN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distribuídos na sede e suas respectivas unidades;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Firewall e VPN: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Segurança dos dados trafegados na rede através de uma barreira contra invasões e ataques virtuais. Conexão remota segura entre dispositivos.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TOPOLOGIA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06425" y="144820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 escolha da topologia do tipo anel para conectar a matriz e as três filiais da Quatro Patas Solidárias foi motivada por diversas razões: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Eficiência na comunicação;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Redundância e tolerância a falhas;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Facilidade de expansão;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Simplicidade e custo-efetividade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PROTÓTIPO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06425" y="144820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Foi desenvolvido com ajuda do software Packet Tracer, considerando a configuração de uma matriz e três filiais.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 dimensionamento foi feito para suportar um pouco mais de cinquenta funcionários e cinco servidores. 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Os serviços considerados foram de web, email, videoconferência e suporte remoto.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 cálculo do link necessário para a matriz foi de aproximadamente 55 Mbps.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 cálculo do link necessário para cada filial teve uma variação de 30 a 45 Mbps por causa da topologia de anel escolhida.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AMBIENTE DE IMPLANTAÇÃO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06425" y="144820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 aplicação foi implementada utilizando o Apache para disponibilizar os serviços aos usuários.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 implantação da ONG Quatro Patas Solidárias feita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majoritariamente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em instâncias EC2 da na nuvem AWS: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Servidor AD;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Servidor FTP;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Servidor HTTP;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Security Group do Banco de Dados;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248100" y="1016450"/>
            <a:ext cx="88959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 servidor DHCP foi implementado localmente utilizando o VirtualBox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00" y="1702400"/>
            <a:ext cx="4050674" cy="8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775" y="1702400"/>
            <a:ext cx="4500876" cy="23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0" y="0"/>
            <a:ext cx="9128400" cy="745800"/>
          </a:xfrm>
          <a:prstGeom prst="rect">
            <a:avLst/>
          </a:prstGeom>
          <a:solidFill>
            <a:srgbClr val="1F428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F428F"/>
              </a:highlight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25" y="84363"/>
            <a:ext cx="668850" cy="5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084650" y="0"/>
            <a:ext cx="6591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Projeto da Infraestrutura de Rede - 2024/1 - Grupo 3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206425" y="745900"/>
            <a:ext cx="8936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MONITORAMENTO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206425" y="1532650"/>
            <a:ext cx="870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O Zabbix é uma ferramenta para monitoramento de infraestrutura de TI, como redes, servidores, máquinas virtuais e serviços em nuvem. O Zabbix coleta e exibe métricas básicas.</a:t>
            </a:r>
            <a:endParaRPr b="1" sz="15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850" y="2380101"/>
            <a:ext cx="4499475" cy="2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206425" y="2645888"/>
            <a:ext cx="4079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Monitoramento de Desempenho e Disponibilidade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Alertas e Notificações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Coleta de Dados e Visualização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